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bin" panose="020B0604020202020204" charset="0"/>
      <p:regular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Unbounde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836"/>
    <a:srgbClr val="BDBD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3227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82134"/>
            <a:ext cx="7468553" cy="3886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NIBM Student Management System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6324124" y="5127308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NIBM Student Management System is an advanced database designed to optimize campus administration. Its primary purpose is to streamline critical tasks and enhance data management for the entire institution.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6946463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44" y="6954083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6928604"/>
            <a:ext cx="2137053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Sudil Lakindu</a:t>
            </a:r>
            <a:endParaRPr lang="en-US" sz="2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B62C52-03D5-1013-1DA7-4D1A068BB7C7}"/>
              </a:ext>
            </a:extLst>
          </p:cNvPr>
          <p:cNvSpPr/>
          <p:nvPr/>
        </p:nvSpPr>
        <p:spPr>
          <a:xfrm>
            <a:off x="11126912" y="6667300"/>
            <a:ext cx="3421295" cy="1532096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3288F9-C526-4F75-C214-D5362C58576C}"/>
              </a:ext>
            </a:extLst>
          </p:cNvPr>
          <p:cNvSpPr/>
          <p:nvPr/>
        </p:nvSpPr>
        <p:spPr>
          <a:xfrm>
            <a:off x="5823734" y="6371867"/>
            <a:ext cx="3421295" cy="1532096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9937" y="1108353"/>
            <a:ext cx="7616785" cy="565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Advantages and Conclusion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937" y="1962864"/>
            <a:ext cx="481012" cy="4810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59937" y="2636282"/>
            <a:ext cx="3754160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Integrity and Consistency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59937" y="3317677"/>
            <a:ext cx="3754160" cy="923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Relational database design ensures data integrity through constraints, preventing data redundancy and inconsistencies.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2704" y="1962864"/>
            <a:ext cx="481012" cy="4810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02704" y="2636282"/>
            <a:ext cx="3754160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Reporting and Decision-Making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10202704" y="3317677"/>
            <a:ext cx="3754160" cy="923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database facilitates data analysis and reporting, enabling administrators to make informed decisions based on accurate data.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9937" y="4818340"/>
            <a:ext cx="481012" cy="4810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59937" y="5491758"/>
            <a:ext cx="3711059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Scalability and Adaptability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59937" y="5890141"/>
            <a:ext cx="3754160" cy="1231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system can be easily scaled to accommodate growth in student enrollment and course offerings, ensuring long-term sustainability.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2704" y="4818340"/>
            <a:ext cx="481012" cy="48101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02704" y="5491758"/>
            <a:ext cx="3754160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Security and Access Control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10202704" y="6173153"/>
            <a:ext cx="3754160" cy="923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MS SQL Server offers robust security features, allowing granular control over user permissions and data access.</a:t>
            </a:r>
            <a:endParaRPr lang="en-US" sz="15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46E76B-38F3-7C85-1AE3-8C197411F6FB}"/>
              </a:ext>
            </a:extLst>
          </p:cNvPr>
          <p:cNvSpPr/>
          <p:nvPr/>
        </p:nvSpPr>
        <p:spPr>
          <a:xfrm>
            <a:off x="11126912" y="7308532"/>
            <a:ext cx="3421295" cy="89086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4385" y="804863"/>
            <a:ext cx="5340668" cy="667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Objectives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94385" y="2068116"/>
            <a:ext cx="510659" cy="510659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74169" y="2163247"/>
            <a:ext cx="15097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31977" y="2068116"/>
            <a:ext cx="2926556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Centralized Data Storage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531977" y="2871668"/>
            <a:ext cx="2926556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Consolidating all student information in a single, secure repository for easy access and management.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068116"/>
            <a:ext cx="510659" cy="510659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14292" y="2163247"/>
            <a:ext cx="252889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423059" y="2068116"/>
            <a:ext cx="2926556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Enrollment Tracking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423059" y="2871668"/>
            <a:ext cx="2926556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Efficiently managing student enrollment, tracking course selections, and monitoring class capacity.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4385" y="4805958"/>
            <a:ext cx="510659" cy="510659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20829" y="4901089"/>
            <a:ext cx="25765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531977" y="4805958"/>
            <a:ext cx="2926556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Grade Recording and Reporting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531977" y="5609511"/>
            <a:ext cx="2926556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Precisely storing and reporting student grades, facilitating academic progress tracking and reporting.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4805958"/>
            <a:ext cx="510659" cy="510659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4812149" y="4901089"/>
            <a:ext cx="25729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5423059" y="4805958"/>
            <a:ext cx="2926556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Attendance Monitoring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5423059" y="5609511"/>
            <a:ext cx="2926556" cy="1815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Streamlining attendance tracking for students and faculty, improving accountability and transparency.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30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447" y="3139083"/>
            <a:ext cx="8000881" cy="605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Database Design Approach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20447" y="4361974"/>
            <a:ext cx="13189506" cy="22860"/>
          </a:xfrm>
          <a:prstGeom prst="roundRect">
            <a:avLst>
              <a:gd name="adj" fmla="val 135074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2280523" y="4361974"/>
            <a:ext cx="22860" cy="720447"/>
          </a:xfrm>
          <a:prstGeom prst="roundRect">
            <a:avLst>
              <a:gd name="adj" fmla="val 135074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2060377" y="4130397"/>
            <a:ext cx="463153" cy="46315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2223492" y="4216598"/>
            <a:ext cx="136922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926187" y="5288280"/>
            <a:ext cx="2731532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Requirements Gathering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926187" y="6017062"/>
            <a:ext cx="2731532" cy="1646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Identifying the specific data needs of the institution, including student details, course information, and administrative requirements.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629275" y="4361974"/>
            <a:ext cx="22860" cy="720447"/>
          </a:xfrm>
          <a:prstGeom prst="roundRect">
            <a:avLst>
              <a:gd name="adj" fmla="val 135074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409128" y="4130397"/>
            <a:ext cx="463153" cy="46315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5526048" y="4216598"/>
            <a:ext cx="229314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4429839" y="5288280"/>
            <a:ext cx="2421731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Modeling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74939" y="5714405"/>
            <a:ext cx="2731651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Creating a logical representation of the data relationships, ensuring data integrity and consistency.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978146" y="4361974"/>
            <a:ext cx="22860" cy="720447"/>
          </a:xfrm>
          <a:prstGeom prst="roundRect">
            <a:avLst>
              <a:gd name="adj" fmla="val 135074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8757999" y="4130397"/>
            <a:ext cx="463153" cy="46315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872776" y="4216598"/>
            <a:ext cx="233601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623810" y="5288280"/>
            <a:ext cx="2731532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Schema Development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23810" y="6017062"/>
            <a:ext cx="2731532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Translating the data model into a relational schema, defining tables, columns, and relationships.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326898" y="4361974"/>
            <a:ext cx="22860" cy="720447"/>
          </a:xfrm>
          <a:prstGeom prst="roundRect">
            <a:avLst>
              <a:gd name="adj" fmla="val 135074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12106751" y="4130397"/>
            <a:ext cx="463153" cy="46315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12221647" y="4216598"/>
            <a:ext cx="233362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11127462" y="5288280"/>
            <a:ext cx="2421731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Implementation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10972562" y="5714405"/>
            <a:ext cx="2731651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Creating the actual database structure and tables within the chosen database management system (MS SQL Server).</a:t>
            </a:r>
            <a:endParaRPr lang="en-US" sz="16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68E4005-83C3-B46A-B22F-65416B063AE4}"/>
              </a:ext>
            </a:extLst>
          </p:cNvPr>
          <p:cNvSpPr/>
          <p:nvPr/>
        </p:nvSpPr>
        <p:spPr>
          <a:xfrm>
            <a:off x="11126912" y="7357230"/>
            <a:ext cx="3421295" cy="842166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3683"/>
            <a:ext cx="1063371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Conceptual Design: ER Diagram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076450"/>
            <a:ext cx="5984438" cy="369855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6074212"/>
            <a:ext cx="561951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Entity Relationship Diagram (ERD)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6569750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visual representation outlines the entities within the system (e.g., Students, Courses) and their relationships (e.g., Enrollment).</a:t>
            </a:r>
            <a:endParaRPr lang="en-US" sz="18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2A8597-EBC5-724F-00E8-31CD5E4802AE}"/>
              </a:ext>
            </a:extLst>
          </p:cNvPr>
          <p:cNvSpPr/>
          <p:nvPr/>
        </p:nvSpPr>
        <p:spPr>
          <a:xfrm>
            <a:off x="11126912" y="7551506"/>
            <a:ext cx="3421295" cy="647890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1018" y="866537"/>
            <a:ext cx="7634764" cy="1268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Logical Design: Relational Schema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241018" y="2458164"/>
            <a:ext cx="7634764" cy="4904780"/>
          </a:xfrm>
          <a:prstGeom prst="roundRect">
            <a:avLst>
              <a:gd name="adj" fmla="val 65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248638" y="2465784"/>
            <a:ext cx="7618690" cy="61876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65094" y="2602706"/>
            <a:ext cx="2104430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Table Name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008150" y="2602706"/>
            <a:ext cx="2100620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Columns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1547396" y="2602706"/>
            <a:ext cx="2104430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Types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6248638" y="3084552"/>
            <a:ext cx="7618690" cy="1308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465094" y="3221474"/>
            <a:ext cx="2104430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Student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9008150" y="3221474"/>
            <a:ext cx="2100620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StudentID, FirstName, LastName, Email, Phone, Address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1547396" y="3221474"/>
            <a:ext cx="2104430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INT, VARCHAR, VARCHAR, VARCHAR, VARCHAR, VARCHAR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48638" y="4393168"/>
            <a:ext cx="7618690" cy="16535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465094" y="4530090"/>
            <a:ext cx="2104430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Course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9008150" y="4530090"/>
            <a:ext cx="2100620" cy="1379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CourseID, CourseName, Department, InstructorID, Credits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1547396" y="4530090"/>
            <a:ext cx="2104430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INT, VARCHAR, VARCHAR, INT, INT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6248638" y="6046708"/>
            <a:ext cx="7618690" cy="1308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6465094" y="6183630"/>
            <a:ext cx="2104430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Enrollment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9008150" y="6183630"/>
            <a:ext cx="2100620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EnrollmentID, StudentID, CourseID, Grade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11547396" y="6183630"/>
            <a:ext cx="2104430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INT, INT, INT, VARCHAR</a:t>
            </a:r>
            <a:endParaRPr lang="en-US" sz="16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8E5EB3-3EE7-AF87-E65A-221CDCE24517}"/>
              </a:ext>
            </a:extLst>
          </p:cNvPr>
          <p:cNvSpPr/>
          <p:nvPr/>
        </p:nvSpPr>
        <p:spPr>
          <a:xfrm>
            <a:off x="11126912" y="7613150"/>
            <a:ext cx="3421295" cy="586245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18241"/>
            <a:ext cx="1199042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Physical Design: Database Creation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20547"/>
            <a:ext cx="32275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Database Creation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011811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physical database is created using SQL Server Management Studio, specifying the database name and other properties.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4205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Table Creation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011811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SQL statements (CREATE TABLE) are used to define the structure of each table, including column names, data types, and constraints.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420547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Relationship Establishment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363760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Foreign key constraints are defined to link tables based on relationships specified in the ERD and relational schema.</a:t>
            </a:r>
            <a:endParaRPr lang="en-US" sz="18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A9E7CA-D84A-307A-2ACD-759A0AF4D142}"/>
              </a:ext>
            </a:extLst>
          </p:cNvPr>
          <p:cNvSpPr/>
          <p:nvPr/>
        </p:nvSpPr>
        <p:spPr>
          <a:xfrm>
            <a:off x="11126912" y="6667300"/>
            <a:ext cx="3421295" cy="1532096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6021" y="656868"/>
            <a:ext cx="6852523" cy="458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600"/>
              </a:lnSpc>
              <a:buNone/>
            </a:pPr>
            <a:r>
              <a:rPr lang="en-US" sz="2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Table Creation and Constraints</a:t>
            </a:r>
            <a:endParaRPr lang="en-US" sz="2850" dirty="0"/>
          </a:p>
        </p:txBody>
      </p:sp>
      <p:sp>
        <p:nvSpPr>
          <p:cNvPr id="4" name="Shape 1"/>
          <p:cNvSpPr/>
          <p:nvPr/>
        </p:nvSpPr>
        <p:spPr>
          <a:xfrm>
            <a:off x="546021" y="1349573"/>
            <a:ext cx="8051959" cy="6223159"/>
          </a:xfrm>
          <a:prstGeom prst="roundRect">
            <a:avLst>
              <a:gd name="adj" fmla="val 376"/>
            </a:avLst>
          </a:prstGeom>
          <a:solidFill>
            <a:srgbClr val="0548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538282" y="1349573"/>
            <a:ext cx="8067437" cy="6223159"/>
          </a:xfrm>
          <a:prstGeom prst="roundRect">
            <a:avLst>
              <a:gd name="adj" fmla="val 376"/>
            </a:avLst>
          </a:prstGeom>
          <a:solidFill>
            <a:srgbClr val="0548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94253" y="1466493"/>
            <a:ext cx="7755493" cy="5989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CAD6DE"/>
                </a:solidFill>
                <a:highlight>
                  <a:srgbClr val="05484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 TABLE Student (
    StudentID INT PRIMARY KEY,
    FirstName VARCHAR(255),
    LastName VARCHAR(255),
    Email VARCHAR(255),
    Phone VARCHAR(20),
    Address VARCHAR(255)
);
CREATE TABLE Course (
    CourseID INT PRIMARY KEY,
    CourseName VARCHAR(255),
    Department VARCHAR(255),
    InstructorID INT,
    Credits INT
);
CREATE TABLE Enrollment (
    EnrollmentID INT PRIMARY KEY,
    StudentID INT,
    CourseID INT,
    Grade VARCHAR(2),
    FOREIGN KEY (StudentID) REFERENCES Student(StudentID),
    FOREIGN KEY (CourseID) REFERENCES Course(CourseID)
);
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8833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Manipulation (DML Statements)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755344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63439" y="2994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INSERT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3490198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Used to add new records to tables. For instance, adding a new student or enrolling a student in a course.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755344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417373" y="2994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UPDATE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3490198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Used to modify existing records. For example, updating a student's address or changing the grade for a course.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500926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63439" y="57402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DELETE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235779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Used to remove records from tables. This could involve removing a student from the system or deleting a course.</a:t>
            </a:r>
            <a:endParaRPr lang="en-US" sz="18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2C9887-13EF-3F01-6187-9397682A72BB}"/>
              </a:ext>
            </a:extLst>
          </p:cNvPr>
          <p:cNvSpPr/>
          <p:nvPr/>
        </p:nvSpPr>
        <p:spPr>
          <a:xfrm>
            <a:off x="11126912" y="7480460"/>
            <a:ext cx="3421295" cy="718936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21217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Control (DCL Statements)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979182"/>
            <a:ext cx="1196816" cy="212324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32184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GRANT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3714036"/>
            <a:ext cx="591276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Used to assign specific permissions to users or roles. This enables controlled access to data based on user roles and responsibilities.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5102423"/>
            <a:ext cx="1196816" cy="19150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534173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REVOKE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5837277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Used to remove permissions previously granted to users or roles, ensuring data security and integrity.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745</Words>
  <Application>Microsoft Office PowerPoint</Application>
  <PresentationFormat>Custom</PresentationFormat>
  <Paragraphs>85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Unbounded</vt:lpstr>
      <vt:lpstr>Cabin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ARACHCHI S L M</cp:lastModifiedBy>
  <cp:revision>2</cp:revision>
  <dcterms:created xsi:type="dcterms:W3CDTF">2024-09-05T06:31:26Z</dcterms:created>
  <dcterms:modified xsi:type="dcterms:W3CDTF">2024-12-14T09:21:38Z</dcterms:modified>
</cp:coreProperties>
</file>